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B176D-E58B-D1AF-EA99-F673D3A6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BA9566-F953-6CF1-C8D0-DD031D2F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A02D-2057-4DF3-9969-9DE8126135C1}" type="datetimeFigureOut">
              <a:rPr lang="nl-NL" smtClean="0"/>
              <a:t>24-7-2024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57CAC5-1A9B-0432-351A-CB79FBD4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7E7F0-310A-9C49-FC93-4B5945D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CA22-E950-4876-A46F-F4A1299C6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58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8C316E-5582-A31A-03AB-C7923DED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E2C79-272D-A161-FC2F-BA2655C6D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C54B72-D11A-1FF5-05B2-5644107A0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A02D-2057-4DF3-9969-9DE8126135C1}" type="datetimeFigureOut">
              <a:rPr lang="nl-NL" smtClean="0"/>
              <a:t>24-7-2024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886566-15C0-62C4-A2EA-AE3F06A0E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9DA810-5461-41B4-1D58-F1F4EBF3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CA22-E950-4876-A46F-F4A1299C6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0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D2FFE5-B265-4118-F14F-892879BC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B5963C-4AE4-61DE-3D9E-DAD2FE0DF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0552AA-9DAF-3331-489D-969E4E12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1AF944-42B0-C61C-00A0-6C7469D1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01DDC2B-DE1B-3D1D-AA1D-1F1180DB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DE839B-3433-16EE-0E2B-2904CD712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6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C2A01E-7413-F2FD-3A36-BDB77E0A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A45B5E-F818-E577-F253-12B1AF14B9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0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85914C-1258-6735-EE36-F7CD9D54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2CD6B5-A0DA-B04F-3BE4-199109550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E89448-3840-F53A-6B88-5CC9C77B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18C68E-3078-17BD-C89C-7F75B77695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9EC407-A58D-9E1D-0E09-50B31DE4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071DBB-86B7-6E74-7716-90858A9D89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465FDE-A5F6-A81A-5BD0-87AFB7F2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B7C4DB-1CFA-5C6E-330B-AB6EE26A1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5BD0D0-5EF6-02F4-D7FB-5767FA2D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16A103-EC3E-F92C-A38E-3149E923E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8ADFFD-A4F8-9525-49A8-70046295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10A9DF-F545-57AA-BC8A-35DF8CB38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A6501A-351D-C2D4-6618-600F1A4A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B04A7B-05DB-9A81-3E43-A3E1203E8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2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451873-C8EA-08FD-6825-DE8C852F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B34A6C-4834-4D91-EF2A-F1FA233B8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C0D2E2-A8E1-77CA-56E6-5462C8F0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C22D1E-BF19-930D-052F-D660B7AF9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0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0E49C8-A1FD-EB83-4F87-1226E608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718E08-2C19-30DC-99B4-335FFD0A1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A55379-A783-9C72-E901-C964EDB5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85A81A-E420-9B11-FD23-5ED905F75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771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</cp:lastModifiedBy>
  <cp:revision>2</cp:revision>
  <dcterms:created xsi:type="dcterms:W3CDTF">2024-06-26T11:20:11Z</dcterms:created>
  <dcterms:modified xsi:type="dcterms:W3CDTF">2024-07-24T02:09:17Z</dcterms:modified>
</cp:coreProperties>
</file>